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2" r:id="rId3"/>
    <p:sldId id="273" r:id="rId4"/>
    <p:sldId id="261" r:id="rId5"/>
    <p:sldId id="263" r:id="rId6"/>
    <p:sldId id="264" r:id="rId7"/>
    <p:sldId id="257" r:id="rId8"/>
    <p:sldId id="26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8" autoAdjust="0"/>
    <p:restoredTop sz="86433" autoAdjust="0"/>
  </p:normalViewPr>
  <p:slideViewPr>
    <p:cSldViewPr snapToGrid="0">
      <p:cViewPr varScale="1">
        <p:scale>
          <a:sx n="98" d="100"/>
          <a:sy n="98" d="100"/>
        </p:scale>
        <p:origin x="-108" y="-4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AEA5-DB92-4C00-8299-47CB6697EA2D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BBC-DCFD-4745-B9F7-3EFA3EA43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9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AEA5-DB92-4C00-8299-47CB6697EA2D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BBC-DCFD-4745-B9F7-3EFA3EA43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5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AEA5-DB92-4C00-8299-47CB6697EA2D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BBC-DCFD-4745-B9F7-3EFA3EA43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43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AEA5-DB92-4C00-8299-47CB6697EA2D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BBC-DCFD-4745-B9F7-3EFA3EA43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98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AEA5-DB92-4C00-8299-47CB6697EA2D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BBC-DCFD-4745-B9F7-3EFA3EA43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38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AEA5-DB92-4C00-8299-47CB6697EA2D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BBC-DCFD-4745-B9F7-3EFA3EA43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40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AEA5-DB92-4C00-8299-47CB6697EA2D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BBC-DCFD-4745-B9F7-3EFA3EA43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36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AEA5-DB92-4C00-8299-47CB6697EA2D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BBC-DCFD-4745-B9F7-3EFA3EA43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9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AEA5-DB92-4C00-8299-47CB6697EA2D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BBC-DCFD-4745-B9F7-3EFA3EA43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67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AEA5-DB92-4C00-8299-47CB6697EA2D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BBC-DCFD-4745-B9F7-3EFA3EA43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2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AEA5-DB92-4C00-8299-47CB6697EA2D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ABBC-DCFD-4745-B9F7-3EFA3EA43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41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7AEA5-DB92-4C00-8299-47CB6697EA2D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FABBC-DCFD-4745-B9F7-3EFA3EA43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9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938780/93f15c04-ced4-49f2-a7fa-dab372ad929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65614" y="231661"/>
            <a:ext cx="9518650" cy="285273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briola" panose="04040605051002020D02" pitchFamily="82" charset="0"/>
              </a:rPr>
              <a:t>Сказочные персонажи Васильевского острова</a:t>
            </a:r>
            <a:br>
              <a:rPr lang="ru-RU" sz="44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briola" panose="04040605051002020D02" pitchFamily="82" charset="0"/>
              </a:rPr>
            </a:br>
            <a:r>
              <a:rPr lang="ru-RU" sz="44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eorgia" panose="02040502050405020303" pitchFamily="18" charset="0"/>
              </a:rPr>
              <a:t>« Василеостровский Дракон»</a:t>
            </a:r>
            <a:r>
              <a:rPr lang="ru-RU" sz="44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eorgia" panose="02040502050405020303" pitchFamily="18" charset="0"/>
              </a:rPr>
              <a:t/>
            </a:r>
            <a:br>
              <a:rPr lang="ru-RU" sz="44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eorgia" panose="02040502050405020303" pitchFamily="18" charset="0"/>
              </a:rPr>
            </a:br>
            <a:r>
              <a:rPr lang="ru-RU" sz="4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eorgia" panose="02040502050405020303" pitchFamily="18" charset="0"/>
              </a:rPr>
              <a:t/>
            </a:r>
            <a:br>
              <a:rPr lang="ru-RU" sz="4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eorgia" panose="02040502050405020303" pitchFamily="18" charset="0"/>
              </a:rPr>
            </a:br>
            <a:endParaRPr lang="ru-RU" sz="4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37314" y="3507922"/>
            <a:ext cx="7346950" cy="1500187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Презентация воспитателя: </a:t>
            </a: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algn="r"/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Дакало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Анны Геннадьевны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ОДОД ГБОУ СОШ № 27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имена И.А. Бунина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.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0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fony-dlya-prezentacii-po-istorii-08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367" y="4253218"/>
            <a:ext cx="10859199" cy="171521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 Санкт-Петербурге на Васильевском острове можно попасть в сказочный двор, где лежит с наслаждением, вольготно и живописно распластавшись, огромный и добрый дракон. Неудивительно, что этот дворик пользуется большой любовью как у местных жителей, так и у гостей Северной столицы.</a:t>
            </a:r>
            <a:b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4" name="AutoShape 2" descr="https://billionnews.ru/uploads/posts/2019-08/1564677943_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I:\САМОЦВЕТЫ\старшая группа\Петербурговедение\для презентации\1564677943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899" y="160338"/>
            <a:ext cx="5840074" cy="3807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fony-dlya-prezentacii-po-istorii-08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190" y="5442027"/>
            <a:ext cx="10515600" cy="11408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Двор с драконом находится между Большим проспектом — 7-й и 8-й линиями В. О. Сказочный персонаж — большой зелёный дракон всем своим видом несказанно радует детей и взрослых. Драконовое изваяние умиляет всех до единого посетителей дворика.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t="20815" r="4497" b="14722"/>
          <a:stretch/>
        </p:blipFill>
        <p:spPr bwMode="auto">
          <a:xfrm>
            <a:off x="2668204" y="387658"/>
            <a:ext cx="7023372" cy="4009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0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oom.ru/powerpoint/fony-dlya-prezentacii-po-istorii-08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Дракон 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тут о 3-х головах, как и подобает согласно русскому народному фольклору. Центральная голова мифического существа — самая большая, две других — маленькие. Почему и выглядит данный персонаж комично и замечательно.</a:t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3074" name="Picture 2" descr="I:\САМОЦВЕТЫ\старшая группа\Петербурговедение\для презентации\2018-11-06_130021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34" y="817124"/>
            <a:ext cx="4664670" cy="366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25" y="885218"/>
            <a:ext cx="6115290" cy="366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69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fony-dlya-prezentacii-po-istorii-08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Но за 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всю свою здешнюю жизнь милый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Дракоша 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несколько раз преображался. Дракон менял свой цвет. Одно время был почему-то даже оранжевым. Сегодня мы его видим таким, каким он был первоначально создан — зелёным, в принципе, каким и должен быть от природы. Хотя, кто его встречал в реальности?! Но так в сказках рисуют.</a:t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4098" name="Picture 2" descr="I:\САМОЦВЕТЫ\старшая группа\Петербурговедение\для презентации\4ef044b25f71c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3" b="16772"/>
          <a:stretch/>
        </p:blipFill>
        <p:spPr bwMode="auto">
          <a:xfrm>
            <a:off x="2748608" y="94439"/>
            <a:ext cx="6210566" cy="387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4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fony-dlya-prezentacii-po-istorii-08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14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77117" y="-5045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Автор 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Дракона — художник Владимир </a:t>
            </a:r>
            <a:r>
              <a:rPr lang="ru-RU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Трубаков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приехал в Ленинград из Калинина (так в те годы называлась Тверь) в конце 70-х по приглашению художника Владлена Гаврильчика.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Железобетонного 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Дракона он соорудил незадолго до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Олимпиады-80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5122" name="Picture 2" descr="I:\САМОЦВЕТЫ\старшая группа\Петербурговедение\для презентации\21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54" y="217491"/>
            <a:ext cx="2916700" cy="38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I:\САМОЦВЕТЫ\старшая группа\Петербурговедение\для презентации\85cfdbb2452445bcbb7a68cc8b1218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110" y="217767"/>
            <a:ext cx="5890096" cy="391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39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fony-dlya-prezentacii-po-istorii-08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1002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</a:t>
            </a: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История о девочке и драконе</a:t>
            </a: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Её рассказал </a:t>
            </a: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петербуржец Константин Севастьянов:</a:t>
            </a:r>
            <a:b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Много </a:t>
            </a: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-много </a:t>
            </a: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лет назад один старый друг моего папы гулял по Васильевскому острову и случайно забрел в этот двор. Дело было осенним вечером, моросил дождь, уже смеркалось, в окнах загорался свет.. И вот еще издалека друг моего папы увидел дракона и маленькую девочку. Одинокая девочка стояла перед драконом и что-то тихо, почти шепотом ему говорила. А тот слушал и еще тише — отвечал.</a:t>
            </a:r>
            <a:b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И вот что удивительно. Спустя много лет после этой истории, мой папа стал проводить экскурсии по питерским дворам и приводил к этому дракону людей — больших и маленьких. Однажды это был целый класс с молодой учительницей. И вот, когда была рассказана история про девочку и дракона, учительница вдруг, как школьница, подняла руку и сказала: "Это была я ". Оказалось, что все ее детство прошло в этом дворе и что, действительно, когда ей становилось грустно и одиноко, она приходила к дракону и говорила с ним. А он с ней.</a:t>
            </a:r>
            <a:b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endParaRPr lang="ru-RU" sz="22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764276" y="4520187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I:\САМОЦВЕТЫ\старшая группа\Петербурговедение\для презентации\Y-Nj104Ap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864" y="145643"/>
            <a:ext cx="4970294" cy="3283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66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fony-dlya-prezentacii-po-istorii-08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4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306320" y="2849100"/>
            <a:ext cx="10515600" cy="13255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5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algn="ctr"/>
            <a:r>
              <a:rPr lang="ru-RU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Спасибо за внимание!</a:t>
            </a:r>
            <a:endParaRPr lang="ru-RU" sz="5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3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111</Words>
  <Application>Microsoft Office PowerPoint</Application>
  <PresentationFormat>Произвольный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Сказочные персонажи Васильевского острова « Василеостровский Дракон»  </vt:lpstr>
      <vt:lpstr>В Санкт-Петербурге на Васильевском острове можно попасть в сказочный двор, где лежит с наслаждением, вольготно и живописно распластавшись, огромный и добрый дракон. Неудивительно, что этот дворик пользуется большой любовью как у местных жителей, так и у гостей Северной столицы. .</vt:lpstr>
      <vt:lpstr>Двор с драконом находится между Большим проспектом — 7-й и 8-й линиями В. О. Сказочный персонаж — большой зелёный дракон всем своим видом несказанно радует детей и взрослых. Драконовое изваяние умиляет всех до единого посетителей дворика. </vt:lpstr>
      <vt:lpstr>                      Дракон тут о 3-х головах, как и подобает согласно русскому народному фольклору. Центральная голова мифического существа — самая большая, две других — маленькие. Почему и выглядит данный персонаж комично и замечательно. </vt:lpstr>
      <vt:lpstr>                     Но за всю свою здешнюю жизнь милый Дракоша несколько раз преображался. Дракон менял свой цвет. Одно время был почему-то даже оранжевым. Сегодня мы его видим таким, каким он был первоначально создан — зелёным, в принципе, каким и должен быть от природы. Хотя, кто его встречал в реальности?! Но так в сказках рисуют. </vt:lpstr>
      <vt:lpstr>                    Автор Дракона — художник Владимир Трубаков приехал в Ленинград из Калинина (так в те годы называлась Тверь) в конце 70-х по приглашению художника Владлена Гаврильчика.  Железобетонного Дракона он соорудил незадолго до Олимпиады-80</vt:lpstr>
      <vt:lpstr>                                                              История о девочке и драконе Её рассказал петербуржец Константин Севастьянов:  Много -много лет назад один старый друг моего папы гулял по Васильевскому острову и случайно забрел в этот двор. Дело было осенним вечером, моросил дождь, уже смеркалось, в окнах загорался свет.. И вот еще издалека друг моего папы увидел дракона и маленькую девочку. Одинокая девочка стояла перед драконом и что-то тихо, почти шепотом ему говорила. А тот слушал и еще тише — отвечал.  И вот что удивительно. Спустя много лет после этой истории, мой папа стал проводить экскурсии по питерским дворам и приводил к этому дракону людей — больших и маленьких. Однажды это был целый класс с молодой учительницей. И вот, когда была рассказана история про девочку и дракона, учительница вдруг, как школьница, подняла руку и сказала: "Это была я ". Оказалось, что все ее детство прошло в этом дворе и что, действительно, когда ей становилось грустно и одиноко, она приходила к дракону и говорила с ним. А он с ней.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Толмачев</dc:creator>
  <cp:lastModifiedBy>Андрей</cp:lastModifiedBy>
  <cp:revision>109</cp:revision>
  <dcterms:created xsi:type="dcterms:W3CDTF">2017-03-10T18:39:53Z</dcterms:created>
  <dcterms:modified xsi:type="dcterms:W3CDTF">2021-04-13T08:17:36Z</dcterms:modified>
</cp:coreProperties>
</file>